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1" r:id="rId2"/>
    <p:sldMasterId id="2147483686" r:id="rId3"/>
  </p:sldMasterIdLst>
  <p:notesMasterIdLst>
    <p:notesMasterId r:id="rId6"/>
  </p:notesMasterIdLst>
  <p:sldIdLst>
    <p:sldId id="257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143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45C052-7FD9-4909-BEF4-A84290D0E08F}" type="datetimeFigureOut">
              <a:rPr lang="en-GB" smtClean="0"/>
              <a:t>20/12/2022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4D727F-A288-4C23-8F0A-7B30AF6E67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64909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2507CFE-2768-4FE9-A772-596AC82D9DD7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124342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Case</a:t>
            </a:r>
            <a:r>
              <a:rPr lang="en-US" baseline="0" dirty="0"/>
              <a:t> study for presentations or online </a:t>
            </a:r>
            <a:r>
              <a:rPr lang="en-US" dirty="0"/>
              <a:t>video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07CFE-2768-4FE9-A772-596AC82D9DD7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16482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4F7FB-B485-4847-A74D-0A7C635802D3}" type="datetimeFigureOut">
              <a:rPr lang="en-GB" smtClean="0"/>
              <a:t>20/12/2022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6E0AC-AF78-47A1-96D2-F3B574D1D1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5130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4F7FB-B485-4847-A74D-0A7C635802D3}" type="datetimeFigureOut">
              <a:rPr lang="en-GB" smtClean="0"/>
              <a:t>20/12/2022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6E0AC-AF78-47A1-96D2-F3B574D1D1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9026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4F7FB-B485-4847-A74D-0A7C635802D3}" type="datetimeFigureOut">
              <a:rPr lang="en-GB" smtClean="0"/>
              <a:t>20/12/2022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6E0AC-AF78-47A1-96D2-F3B574D1D1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860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388A5DB-E5AB-44FC-9B80-7A4E538D4AD7}" type="datetime1">
              <a:rPr kumimoji="0" lang="en-GB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20/12/2022</a:t>
            </a:fld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www.coramvoice.org.uk/brightspots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168341" y="6381329"/>
            <a:ext cx="28448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C90892-02D6-4317-805A-C207FF1EF343}" type="slidenum">
              <a:rPr kumimoji="0" lang="en-GB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9647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392" y="0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74BAEA4-D045-4A31-B148-B9C279F05581}" type="datetime1">
              <a:rPr kumimoji="0" lang="en-GB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20/12/2022</a:t>
            </a:fld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www.coramvoice.org.uk/brightspots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168341" y="6366022"/>
            <a:ext cx="28448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C90892-02D6-4317-805A-C207FF1EF343}" type="slidenum">
              <a:rPr kumimoji="0" lang="en-GB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5928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392" y="0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96753"/>
            <a:ext cx="5384800" cy="4929411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196753"/>
            <a:ext cx="5384800" cy="4929411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873614-D828-406D-B63C-8B8417E77E11}" type="datetime1">
              <a:rPr kumimoji="0" lang="en-GB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20/12/2022</a:t>
            </a:fld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www.coramvoice.org.uk/brightspots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168341" y="6381329"/>
            <a:ext cx="2844800" cy="3651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C90892-02D6-4317-805A-C207FF1EF343}" type="slidenum">
              <a:rPr kumimoji="0" lang="en-GB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7696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392" y="-8293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196752"/>
            <a:ext cx="5386917" cy="639762"/>
          </a:xfrm>
        </p:spPr>
        <p:txBody>
          <a:bodyPr anchor="b">
            <a:normAutofit/>
          </a:bodyPr>
          <a:lstStyle>
            <a:lvl1pPr marL="0" indent="0">
              <a:buNone/>
              <a:defRPr sz="1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1836514"/>
            <a:ext cx="5386917" cy="3951288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196752"/>
            <a:ext cx="5389033" cy="639762"/>
          </a:xfrm>
        </p:spPr>
        <p:txBody>
          <a:bodyPr anchor="b">
            <a:normAutofit/>
          </a:bodyPr>
          <a:lstStyle>
            <a:lvl1pPr marL="0" indent="0">
              <a:buNone/>
              <a:defRPr sz="1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836514"/>
            <a:ext cx="5389033" cy="3951288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FEAC3E-A275-46E7-8D1F-D4A591F1F90E}" type="datetime1">
              <a:rPr kumimoji="0" lang="en-GB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20/12/2022</a:t>
            </a:fld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www.coramvoice.org.uk/brightspots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072331" y="6364308"/>
            <a:ext cx="2844800" cy="3651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C90892-02D6-4317-805A-C207FF1EF343}" type="slidenum">
              <a:rPr kumimoji="0" lang="en-GB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9909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272765C-87E5-4EA0-B4F4-9C6D76ADC3AC}" type="datetime1">
              <a:rPr kumimoji="0" lang="en-GB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20/12/2022</a:t>
            </a:fld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www.coramvoice.org.uk/brightspots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168341" y="6362253"/>
            <a:ext cx="2844800" cy="3651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C90892-02D6-4317-805A-C207FF1EF343}" type="slidenum">
              <a:rPr kumimoji="0" lang="en-GB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Oval 5"/>
          <p:cNvSpPr/>
          <p:nvPr userDrawn="1"/>
        </p:nvSpPr>
        <p:spPr>
          <a:xfrm>
            <a:off x="1765943" y="1782425"/>
            <a:ext cx="3527619" cy="2773860"/>
          </a:xfrm>
          <a:prstGeom prst="ellipse">
            <a:avLst/>
          </a:prstGeom>
          <a:solidFill>
            <a:srgbClr val="FFDD00"/>
          </a:solidFill>
          <a:ln>
            <a:solidFill>
              <a:srgbClr val="FFDD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88857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91866F-39C4-4FA0-953C-EFF5256D74A4}" type="datetime1">
              <a:rPr kumimoji="0" lang="en-GB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20/12/2022</a:t>
            </a:fld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www.coramvoice.org.uk/brightspots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168341" y="6364308"/>
            <a:ext cx="2844800" cy="3651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C90892-02D6-4317-805A-C207FF1EF343}" type="slidenum">
              <a:rPr kumimoji="0" lang="en-GB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6801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392" y="0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96753"/>
            <a:ext cx="5384800" cy="4929411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196753"/>
            <a:ext cx="5384800" cy="4929411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73614-D828-406D-B63C-8B8417E77E11}" type="datetime1">
              <a:rPr lang="en-GB" smtClean="0"/>
              <a:pPr/>
              <a:t>20/12/2022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www.coramvoice.org.uk/brightspots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168341" y="6381329"/>
            <a:ext cx="2844800" cy="3651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0C90892-02D6-4317-805A-C207FF1EF34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17645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8A5DB-E5AB-44FC-9B80-7A4E538D4AD7}" type="datetime1">
              <a:rPr lang="en-GB" smtClean="0"/>
              <a:pPr/>
              <a:t>20/12/2022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www.coramvoice.org.uk/brightspots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168341" y="6381329"/>
            <a:ext cx="2844800" cy="365125"/>
          </a:xfrm>
        </p:spPr>
        <p:txBody>
          <a:bodyPr/>
          <a:lstStyle/>
          <a:p>
            <a:fld id="{D0C90892-02D6-4317-805A-C207FF1EF34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49785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4F7FB-B485-4847-A74D-0A7C635802D3}" type="datetimeFigureOut">
              <a:rPr lang="en-GB" smtClean="0"/>
              <a:t>20/12/2022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6E0AC-AF78-47A1-96D2-F3B574D1D1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7188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4F7FB-B485-4847-A74D-0A7C635802D3}" type="datetimeFigureOut">
              <a:rPr lang="en-GB" smtClean="0"/>
              <a:t>20/12/2022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6E0AC-AF78-47A1-96D2-F3B574D1D1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9605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4F7FB-B485-4847-A74D-0A7C635802D3}" type="datetimeFigureOut">
              <a:rPr lang="en-GB" smtClean="0"/>
              <a:t>20/12/2022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6E0AC-AF78-47A1-96D2-F3B574D1D1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5168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4F7FB-B485-4847-A74D-0A7C635802D3}" type="datetimeFigureOut">
              <a:rPr lang="en-GB" smtClean="0"/>
              <a:t>20/12/2022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6E0AC-AF78-47A1-96D2-F3B574D1D1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8845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4F7FB-B485-4847-A74D-0A7C635802D3}" type="datetimeFigureOut">
              <a:rPr lang="en-GB" smtClean="0"/>
              <a:t>20/12/2022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6E0AC-AF78-47A1-96D2-F3B574D1D1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645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4F7FB-B485-4847-A74D-0A7C635802D3}" type="datetimeFigureOut">
              <a:rPr lang="en-GB" smtClean="0"/>
              <a:t>20/12/2022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6E0AC-AF78-47A1-96D2-F3B574D1D1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026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4F7FB-B485-4847-A74D-0A7C635802D3}" type="datetimeFigureOut">
              <a:rPr lang="en-GB" smtClean="0"/>
              <a:t>20/12/2022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6E0AC-AF78-47A1-96D2-F3B574D1D1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1019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4F7FB-B485-4847-A74D-0A7C635802D3}" type="datetimeFigureOut">
              <a:rPr lang="en-GB" smtClean="0"/>
              <a:t>20/12/2022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6E0AC-AF78-47A1-96D2-F3B574D1D1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0067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4F7FB-B485-4847-A74D-0A7C635802D3}" type="datetimeFigureOut">
              <a:rPr lang="en-GB" smtClean="0"/>
              <a:t>20/12/2022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C6E0AC-AF78-47A1-96D2-F3B574D1D1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4467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DE8F97-2FDF-4EC0-9451-DC15B05F168E}" type="datetime1">
              <a:rPr kumimoji="0" lang="en-GB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20/12/2022</a:t>
            </a:fld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www.coramvoice.org.uk/brightspots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68341" y="6381329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C90892-02D6-4317-805A-C207FF1EF343}" type="slidenum">
              <a:rPr kumimoji="0" lang="en-GB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5896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8" r:id="rId5"/>
    <p:sldLayoutId id="2147483689" r:id="rId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DDE8F97-2FDF-4EC0-9451-DC15B05F168E}" type="datetime1">
              <a:rPr lang="en-GB" smtClean="0"/>
              <a:pPr/>
              <a:t>20/12/2022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www.coramvoice.org.uk/brightspots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68341" y="6381329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0C90892-02D6-4317-805A-C207FF1EF34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9022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87" r:id="rId2"/>
  </p:sldLayoutIdLst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ramvoice.org.uk/brightspot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-978784" y="1635263"/>
            <a:ext cx="9059272" cy="8640960"/>
          </a:xfrm>
          <a:prstGeom prst="ellipse">
            <a:avLst/>
          </a:prstGeom>
          <a:solidFill>
            <a:srgbClr val="7F7F7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30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086" y="76360"/>
            <a:ext cx="1724817" cy="1098079"/>
          </a:xfrm>
          <a:prstGeom prst="rect">
            <a:avLst/>
          </a:prstGeom>
        </p:spPr>
      </p:pic>
      <p:sp>
        <p:nvSpPr>
          <p:cNvPr id="9" name="Rounded Rectangle 8"/>
          <p:cNvSpPr/>
          <p:nvPr/>
        </p:nvSpPr>
        <p:spPr>
          <a:xfrm>
            <a:off x="2470366" y="1388338"/>
            <a:ext cx="3340793" cy="1021804"/>
          </a:xfrm>
          <a:prstGeom prst="roundRect">
            <a:avLst/>
          </a:prstGeom>
          <a:solidFill>
            <a:srgbClr val="C4D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Rights and Voice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6461150" y="4036591"/>
            <a:ext cx="5526707" cy="1021804"/>
          </a:xfrm>
          <a:prstGeom prst="roundRect">
            <a:avLst/>
          </a:prstGeom>
          <a:solidFill>
            <a:srgbClr val="C4D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lvl="0">
              <a:defRPr/>
            </a:pPr>
            <a:r>
              <a:rPr lang="en-US" sz="2000" dirty="0">
                <a:solidFill>
                  <a:prstClr val="black"/>
                </a:solidFill>
                <a:latin typeface="Arial" panose="020B0604020202020204"/>
                <a:cs typeface="Arial" pitchFamily="34" charset="0"/>
              </a:rPr>
              <a:t>Involving care leavers in the review process of service improvement plans.</a:t>
            </a:r>
            <a:endParaRPr lang="en-GB" sz="3200" b="1" dirty="0">
              <a:solidFill>
                <a:prstClr val="black">
                  <a:lumMod val="65000"/>
                  <a:lumOff val="3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96347" y="6434910"/>
            <a:ext cx="74888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This is a practice example from the Bright Spots Programme </a:t>
            </a: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C4D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www.coramvoice.org.uk/brightspots</a:t>
            </a: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569293" y="3035325"/>
            <a:ext cx="5526707" cy="302433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Wandsworth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24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FUTURE FIRST CHAMPIONS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November 2022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83272" y="79086"/>
            <a:ext cx="1472399" cy="1465486"/>
          </a:xfrm>
          <a:prstGeom prst="rect">
            <a:avLst/>
          </a:prstGeom>
        </p:spPr>
      </p:pic>
      <p:pic>
        <p:nvPicPr>
          <p:cNvPr id="13" name="Picture 2" descr="\\VOISRVFS\Company Shared Folders\London and South East\Policy\Bright Spots Project\External Communications\Branding &amp; Logos\Logos\REES logo lock up_RGB.jpg">
            <a:extLst>
              <a:ext uri="{FF2B5EF4-FFF2-40B4-BE49-F238E27FC236}">
                <a16:creationId xmlns:a16="http://schemas.microsoft.com/office/drawing/2014/main" id="{9AEB5300-8662-374A-99FE-4061C5067F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3754" y="206135"/>
            <a:ext cx="3478213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660" y="1426469"/>
            <a:ext cx="1433846" cy="1433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5841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val 20"/>
          <p:cNvSpPr/>
          <p:nvPr/>
        </p:nvSpPr>
        <p:spPr>
          <a:xfrm>
            <a:off x="1566364" y="-5897989"/>
            <a:ext cx="9059272" cy="8640960"/>
          </a:xfrm>
          <a:prstGeom prst="ellipse">
            <a:avLst/>
          </a:prstGeom>
          <a:solidFill>
            <a:srgbClr val="7F7F7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dirty="0"/>
          </a:p>
        </p:txBody>
      </p:sp>
      <p:sp>
        <p:nvSpPr>
          <p:cNvPr id="10" name="Rounded Rectangle 9"/>
          <p:cNvSpPr/>
          <p:nvPr/>
        </p:nvSpPr>
        <p:spPr>
          <a:xfrm>
            <a:off x="172085" y="1597784"/>
            <a:ext cx="11869021" cy="1007770"/>
          </a:xfrm>
          <a:prstGeom prst="roundRect">
            <a:avLst/>
          </a:prstGeom>
          <a:solidFill>
            <a:srgbClr val="C4D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Why? </a:t>
            </a:r>
            <a:r>
              <a:rPr lang="en-US" dirty="0">
                <a:solidFill>
                  <a:prstClr val="black"/>
                </a:solidFill>
                <a:latin typeface="Arial" panose="020B0604020202020204"/>
                <a:cs typeface="Arial" pitchFamily="34" charset="0"/>
              </a:rPr>
              <a:t>Wandsworth wanted to make sure care leavers jointly review progress of their New Belongings action plan and improvement to support for care leavers.</a:t>
            </a:r>
            <a:endParaRPr lang="en-GB" sz="1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172086" y="2687900"/>
            <a:ext cx="11869022" cy="2698152"/>
          </a:xfrm>
          <a:prstGeom prst="roundRect">
            <a:avLst>
              <a:gd name="adj" fmla="val 8202"/>
            </a:avLst>
          </a:prstGeom>
          <a:solidFill>
            <a:srgbClr val="F0FF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/>
            <a:r>
              <a:rPr lang="en-US" altLang="en-US" sz="1800" b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What? 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prstClr val="black"/>
                </a:solidFill>
                <a:latin typeface="Arial" panose="020B0604020202020204"/>
              </a:rPr>
              <a:t>Four Future First Champions were elected by other care leavers (Future First is the name of the Wandsworth Leaving Care service).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prstClr val="black"/>
                </a:solidFill>
                <a:latin typeface="Arial" panose="020B0604020202020204"/>
              </a:rPr>
              <a:t>The champions had diverse backgrounds - this helped them reflect the different experiences of Wandsworth’s care leavers.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prstClr val="black"/>
                </a:solidFill>
                <a:latin typeface="Arial" panose="020B0604020202020204"/>
              </a:rPr>
              <a:t>The Champions attended the monthly Care Leavers Action group – a meeting chaired by the Assistant Director along with managers from across the council and partner agencies.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prstClr val="black"/>
                </a:solidFill>
                <a:latin typeface="Arial" panose="020B0604020202020204"/>
              </a:rPr>
              <a:t>The Champions received the agenda, reports and updates before the meeting and were supported by a participation worker to prepare their responses and agreed how they wanted to present their views. 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prstClr val="black"/>
                </a:solidFill>
                <a:latin typeface="Arial" panose="020B0604020202020204"/>
              </a:rPr>
              <a:t>They were paid expenses at the London Living Wage and their travel costs etc. were reimbursed.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endParaRPr lang="en-US" sz="1600" dirty="0">
              <a:solidFill>
                <a:prstClr val="black"/>
              </a:solidFill>
              <a:latin typeface="Arial" panose="020B0604020202020204"/>
            </a:endParaRPr>
          </a:p>
          <a:p>
            <a:pPr lvl="0"/>
            <a:endParaRPr lang="en-US" sz="1200" dirty="0">
              <a:solidFill>
                <a:srgbClr val="222222"/>
              </a:solidFill>
              <a:latin typeface="Helvetica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172085" y="5523469"/>
            <a:ext cx="11869023" cy="81196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72084" y="5606283"/>
            <a:ext cx="1174678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Impact: </a:t>
            </a:r>
            <a:r>
              <a:rPr lang="en-GB" dirty="0">
                <a:solidFill>
                  <a:prstClr val="white"/>
                </a:solidFill>
                <a:latin typeface="Arial" panose="020B0604020202020204"/>
                <a:cs typeface="Arial" panose="020B0604020202020204" pitchFamily="34" charset="0"/>
              </a:rPr>
              <a:t>The Future First champions were able to make informed and valued contributions to the Care Leavers Action group which oversaw the delivery of Wandsworth’s action plan.</a:t>
            </a:r>
            <a:endParaRPr lang="en-GB" sz="1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2156867" y="-824258"/>
            <a:ext cx="7878265" cy="297336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Wandsworth</a:t>
            </a:r>
          </a:p>
          <a:p>
            <a:pPr algn="ctr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FUTURE FIRST CHAMPIONS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-2969463" y="2420888"/>
            <a:ext cx="1300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June 2020</a:t>
            </a:r>
            <a:endParaRPr lang="en-GB" sz="1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039641" y="6418243"/>
            <a:ext cx="81127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altLang="en-US" sz="1800" dirty="0"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www.coramvoice.org.uk/brightspots</a:t>
            </a:r>
            <a:endParaRPr lang="en-US" altLang="en-US" sz="1800" dirty="0">
              <a:latin typeface="Helvetica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en-GB" altLang="en-US" sz="1800" dirty="0">
              <a:latin typeface="Helvetica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20306" y="164552"/>
            <a:ext cx="1298561" cy="129246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9F9D8B8-6FDA-3AC4-4069-DB1047959BE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086" y="76360"/>
            <a:ext cx="1724817" cy="1098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45488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10" grpId="0" animBg="1"/>
      <p:bldP spid="11" grpId="0" build="allAtOnce" animBg="1"/>
      <p:bldP spid="12" grpId="0" animBg="1"/>
      <p:bldP spid="7" grpId="0"/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Custom 4">
      <a:dk1>
        <a:sysClr val="windowText" lastClr="000000"/>
      </a:dk1>
      <a:lt1>
        <a:sysClr val="window" lastClr="FFFFFF"/>
      </a:lt1>
      <a:dk2>
        <a:srgbClr val="80388D"/>
      </a:dk2>
      <a:lt2>
        <a:srgbClr val="C1BAA4"/>
      </a:lt2>
      <a:accent1>
        <a:srgbClr val="B20E10"/>
      </a:accent1>
      <a:accent2>
        <a:srgbClr val="C4D600"/>
      </a:accent2>
      <a:accent3>
        <a:srgbClr val="80388D"/>
      </a:accent3>
      <a:accent4>
        <a:srgbClr val="8FD1E3"/>
      </a:accent4>
      <a:accent5>
        <a:srgbClr val="EF7723"/>
      </a:accent5>
      <a:accent6>
        <a:srgbClr val="FFDD00"/>
      </a:accent6>
      <a:hlink>
        <a:srgbClr val="80388D"/>
      </a:hlink>
      <a:folHlink>
        <a:srgbClr val="DC081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ustom 4">
      <a:dk1>
        <a:sysClr val="windowText" lastClr="000000"/>
      </a:dk1>
      <a:lt1>
        <a:sysClr val="window" lastClr="FFFFFF"/>
      </a:lt1>
      <a:dk2>
        <a:srgbClr val="80388D"/>
      </a:dk2>
      <a:lt2>
        <a:srgbClr val="C1BAA4"/>
      </a:lt2>
      <a:accent1>
        <a:srgbClr val="B20E10"/>
      </a:accent1>
      <a:accent2>
        <a:srgbClr val="C4D600"/>
      </a:accent2>
      <a:accent3>
        <a:srgbClr val="80388D"/>
      </a:accent3>
      <a:accent4>
        <a:srgbClr val="8FD1E3"/>
      </a:accent4>
      <a:accent5>
        <a:srgbClr val="EF7723"/>
      </a:accent5>
      <a:accent6>
        <a:srgbClr val="FFDD00"/>
      </a:accent6>
      <a:hlink>
        <a:srgbClr val="80388D"/>
      </a:hlink>
      <a:folHlink>
        <a:srgbClr val="DC081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241</Words>
  <Application>Microsoft Office PowerPoint</Application>
  <PresentationFormat>Widescreen</PresentationFormat>
  <Paragraphs>23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Office Theme</vt:lpstr>
      <vt:lpstr>2_Office Theme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Ian Stewart-Watson</dc:creator>
  <cp:lastModifiedBy>Richard Marvin</cp:lastModifiedBy>
  <cp:revision>3</cp:revision>
  <dcterms:created xsi:type="dcterms:W3CDTF">2022-12-12T16:06:25Z</dcterms:created>
  <dcterms:modified xsi:type="dcterms:W3CDTF">2022-12-20T17:08:03Z</dcterms:modified>
</cp:coreProperties>
</file>