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1" r:id="rId2"/>
    <p:sldMasterId id="2147483686" r:id="rId3"/>
  </p:sldMasterIdLst>
  <p:notesMasterIdLst>
    <p:notesMasterId r:id="rId6"/>
  </p:notesMasterIdLst>
  <p:sldIdLst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5C052-7FD9-4909-BEF4-A84290D0E08F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D727F-A288-4C23-8F0A-7B30AF6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9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07CFE-2768-4FE9-A772-596AC82D9DD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43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Case</a:t>
            </a:r>
            <a:r>
              <a:rPr lang="en-US" baseline="0" dirty="0"/>
              <a:t> study for presentations or online </a:t>
            </a:r>
            <a:r>
              <a:rPr lang="en-US" dirty="0"/>
              <a:t>video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07CFE-2768-4FE9-A772-596AC82D9DD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64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13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2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88A5DB-E5AB-44FC-9B80-7A4E538D4AD7}" type="datetime1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20/12/2022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www.coramvoice.org.uk/brightspots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8341" y="6381329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90892-02D6-4317-805A-C207FF1EF343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64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4BAEA4-D045-4A31-B148-B9C279F05581}" type="datetime1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20/12/2022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www.coramvoice.org.uk/brightspots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8341" y="6366022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90892-02D6-4317-805A-C207FF1EF343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2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96753"/>
            <a:ext cx="5384800" cy="492941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96753"/>
            <a:ext cx="5384800" cy="492941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873614-D828-406D-B63C-8B8417E77E11}" type="datetime1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20/12/2022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www.coramvoice.org.uk/brightspots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68341" y="6381329"/>
            <a:ext cx="284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90892-02D6-4317-805A-C207FF1EF343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9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-8293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96752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36514"/>
            <a:ext cx="5386917" cy="39512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96752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836514"/>
            <a:ext cx="5389033" cy="39512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FEAC3E-A275-46E7-8D1F-D4A591F1F90E}" type="datetime1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20/12/2022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www.coramvoice.org.uk/brightspots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72331" y="6364308"/>
            <a:ext cx="284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90892-02D6-4317-805A-C207FF1EF343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0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72765C-87E5-4EA0-B4F4-9C6D76ADC3AC}" type="datetime1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20/12/2022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www.coramvoice.org.uk/brightspots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68341" y="6362253"/>
            <a:ext cx="284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90892-02D6-4317-805A-C207FF1EF343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1765943" y="1782425"/>
            <a:ext cx="3527619" cy="2773860"/>
          </a:xfrm>
          <a:prstGeom prst="ellipse">
            <a:avLst/>
          </a:prstGeom>
          <a:solidFill>
            <a:srgbClr val="FFDD00"/>
          </a:solidFill>
          <a:ln>
            <a:solidFill>
              <a:srgbClr val="FFD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85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1866F-39C4-4FA0-953C-EFF5256D74A4}" type="datetime1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20/12/2022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www.coramvoice.org.uk/brightspots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68341" y="6364308"/>
            <a:ext cx="284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90892-02D6-4317-805A-C207FF1EF343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96753"/>
            <a:ext cx="5384800" cy="492941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96753"/>
            <a:ext cx="5384800" cy="492941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3614-D828-406D-B63C-8B8417E77E11}" type="datetime1">
              <a:rPr lang="en-GB" smtClean="0"/>
              <a:pPr/>
              <a:t>20/12/2022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68341" y="6381329"/>
            <a:ext cx="284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76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A5DB-E5AB-44FC-9B80-7A4E538D4AD7}" type="datetime1">
              <a:rPr lang="en-GB" smtClean="0"/>
              <a:pPr/>
              <a:t>20/12/2022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8341" y="6381329"/>
            <a:ext cx="2844800" cy="365125"/>
          </a:xfrm>
        </p:spPr>
        <p:txBody>
          <a:bodyPr/>
          <a:lstStyle/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978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18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0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6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26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01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06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F7FB-B485-4847-A74D-0A7C635802D3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6E0AC-AF78-47A1-96D2-F3B574D1D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E8F97-2FDF-4EC0-9451-DC15B05F168E}" type="datetime1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20/12/2022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www.coramvoice.org.uk/brightspots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8341" y="638132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90892-02D6-4317-805A-C207FF1EF343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9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8" r:id="rId5"/>
    <p:sldLayoutId id="2147483689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DE8F97-2FDF-4EC0-9451-DC15B05F168E}" type="datetime1">
              <a:rPr lang="en-GB" smtClean="0"/>
              <a:pPr/>
              <a:t>20/12/2022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8341" y="638132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02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7" r:id="rId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amvoice.org.uk/brightspo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-978784" y="1635263"/>
            <a:ext cx="9059272" cy="8640960"/>
          </a:xfrm>
          <a:prstGeom prst="ellipse">
            <a:avLst/>
          </a:prstGeom>
          <a:solidFill>
            <a:srgbClr val="7F7F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6" y="76360"/>
            <a:ext cx="1724817" cy="109807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470366" y="1388338"/>
            <a:ext cx="3340793" cy="1021804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Rights and Voice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1150" y="4036591"/>
            <a:ext cx="5526707" cy="1021804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/>
                <a:cs typeface="Arial" pitchFamily="34" charset="0"/>
              </a:rPr>
              <a:t>Involving care leavers in the review process of service improvement plans.</a:t>
            </a:r>
            <a:endParaRPr lang="en-GB" sz="32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347" y="6434910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a practice example from the Bright Spots Programme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C4D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www.coramvoice.org.uk/brightspots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9293" y="3035325"/>
            <a:ext cx="5526707" cy="30243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Wandsworth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FUTURE FIRST CHAMPIONS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November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272" y="79086"/>
            <a:ext cx="1472399" cy="1465486"/>
          </a:xfrm>
          <a:prstGeom prst="rect">
            <a:avLst/>
          </a:prstGeom>
        </p:spPr>
      </p:pic>
      <p:pic>
        <p:nvPicPr>
          <p:cNvPr id="13" name="Picture 2" descr="\\VOISRVFS\Company Shared Folders\London and South East\Policy\Bright Spots Project\External Communications\Branding &amp; Logos\Logos\REES logo lock up_RGB.jpg">
            <a:extLst>
              <a:ext uri="{FF2B5EF4-FFF2-40B4-BE49-F238E27FC236}">
                <a16:creationId xmlns:a16="http://schemas.microsoft.com/office/drawing/2014/main" id="{9AEB5300-8662-374A-99FE-4061C5067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754" y="206135"/>
            <a:ext cx="347821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60" y="1426469"/>
            <a:ext cx="1433846" cy="143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4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566364" y="-5897989"/>
            <a:ext cx="9059272" cy="8640960"/>
          </a:xfrm>
          <a:prstGeom prst="ellipse">
            <a:avLst/>
          </a:prstGeom>
          <a:solidFill>
            <a:srgbClr val="7F7F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172085" y="1597784"/>
            <a:ext cx="11869021" cy="1007770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Why? </a:t>
            </a:r>
            <a:r>
              <a:rPr lang="en-US" dirty="0">
                <a:solidFill>
                  <a:prstClr val="black"/>
                </a:solidFill>
                <a:latin typeface="Arial" panose="020B0604020202020204"/>
                <a:cs typeface="Arial" pitchFamily="34" charset="0"/>
              </a:rPr>
              <a:t>Wandsworth wanted to make sure care leavers jointly review progress of their New Belongings action plan and improvement to support for care leavers.</a:t>
            </a:r>
            <a:endParaRPr lang="en-GB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2086" y="2687900"/>
            <a:ext cx="11869022" cy="2698152"/>
          </a:xfrm>
          <a:prstGeom prst="roundRect">
            <a:avLst>
              <a:gd name="adj" fmla="val 8202"/>
            </a:avLst>
          </a:prstGeom>
          <a:solidFill>
            <a:srgbClr val="F0F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What?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Four Future First Champions were elected by other care leavers (Future First is the name of the Wandsworth Leaving Care service).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The champions had diverse backgrounds - this helped them reflect the different experiences of Wandsworth’s care leavers.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The Champions attended the monthly Care Leavers Action group – a meeting chaired by the Assistant Director along with managers from across the council and partner agencies.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The Champions received the agenda, reports and updates before the meeting and were supported by a participation worker to prepare their responses and agreed how they wanted to present their views.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They were paid expenses at the London Living Wage and their travel costs etc. were reimbursed.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Arial" panose="020B0604020202020204"/>
            </a:endParaRPr>
          </a:p>
          <a:p>
            <a:pPr lvl="0"/>
            <a:endParaRPr lang="en-US" sz="1200" dirty="0">
              <a:solidFill>
                <a:srgbClr val="222222"/>
              </a:solidFill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2085" y="5523469"/>
            <a:ext cx="11869023" cy="81196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084" y="5606283"/>
            <a:ext cx="1174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Impact: </a:t>
            </a:r>
            <a:r>
              <a:rPr lang="en-GB" dirty="0">
                <a:solidFill>
                  <a:prstClr val="white"/>
                </a:solidFill>
                <a:latin typeface="Arial" panose="020B0604020202020204"/>
                <a:cs typeface="Arial" panose="020B0604020202020204" pitchFamily="34" charset="0"/>
              </a:rPr>
              <a:t>The Future First champions were able to make informed and valued contributions to the Care Leavers Action group which oversaw the delivery of Wandsworth’s action plan.</a:t>
            </a:r>
            <a:endParaRPr lang="en-GB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156867" y="-824258"/>
            <a:ext cx="7878265" cy="29733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Wandsworth</a:t>
            </a:r>
          </a:p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FUTURE FIRST CHAMPIONS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969463" y="2420888"/>
            <a:ext cx="130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2020</a:t>
            </a:r>
            <a:endParaRPr lang="en-GB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9641" y="6418243"/>
            <a:ext cx="8112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en-US" sz="18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www.coramvoice.org.uk/brightspots</a:t>
            </a:r>
            <a:endParaRPr lang="en-US" altLang="en-US" sz="1800" dirty="0"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altLang="en-US" sz="1800" dirty="0"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0306" y="164552"/>
            <a:ext cx="1298561" cy="12924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9F9D8B8-6FDA-3AC4-4069-DB1047959B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6" y="76360"/>
            <a:ext cx="1724817" cy="10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4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11" grpId="0" build="allAtOnce" animBg="1"/>
      <p:bldP spid="12" grpId="0" animBg="1"/>
      <p:bldP spid="7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4">
      <a:dk1>
        <a:sysClr val="windowText" lastClr="000000"/>
      </a:dk1>
      <a:lt1>
        <a:sysClr val="window" lastClr="FFFFFF"/>
      </a:lt1>
      <a:dk2>
        <a:srgbClr val="80388D"/>
      </a:dk2>
      <a:lt2>
        <a:srgbClr val="C1BAA4"/>
      </a:lt2>
      <a:accent1>
        <a:srgbClr val="B20E10"/>
      </a:accent1>
      <a:accent2>
        <a:srgbClr val="C4D600"/>
      </a:accent2>
      <a:accent3>
        <a:srgbClr val="80388D"/>
      </a:accent3>
      <a:accent4>
        <a:srgbClr val="8FD1E3"/>
      </a:accent4>
      <a:accent5>
        <a:srgbClr val="EF7723"/>
      </a:accent5>
      <a:accent6>
        <a:srgbClr val="FFDD00"/>
      </a:accent6>
      <a:hlink>
        <a:srgbClr val="80388D"/>
      </a:hlink>
      <a:folHlink>
        <a:srgbClr val="DC08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80388D"/>
      </a:dk2>
      <a:lt2>
        <a:srgbClr val="C1BAA4"/>
      </a:lt2>
      <a:accent1>
        <a:srgbClr val="B20E10"/>
      </a:accent1>
      <a:accent2>
        <a:srgbClr val="C4D600"/>
      </a:accent2>
      <a:accent3>
        <a:srgbClr val="80388D"/>
      </a:accent3>
      <a:accent4>
        <a:srgbClr val="8FD1E3"/>
      </a:accent4>
      <a:accent5>
        <a:srgbClr val="EF7723"/>
      </a:accent5>
      <a:accent6>
        <a:srgbClr val="FFDD00"/>
      </a:accent6>
      <a:hlink>
        <a:srgbClr val="80388D"/>
      </a:hlink>
      <a:folHlink>
        <a:srgbClr val="DC08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241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Office Theme</vt:lpstr>
      <vt:lpstr>2_Office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Stewart-Watson</dc:creator>
  <cp:lastModifiedBy>Richard Marvin</cp:lastModifiedBy>
  <cp:revision>3</cp:revision>
  <dcterms:created xsi:type="dcterms:W3CDTF">2022-12-12T16:06:25Z</dcterms:created>
  <dcterms:modified xsi:type="dcterms:W3CDTF">2022-12-20T17:08:03Z</dcterms:modified>
</cp:coreProperties>
</file>